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Anonymous Pro Bold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DM Sans" panose="020B0604020202020204" charset="-18"/>
      <p:regular r:id="rId18"/>
    </p:embeddedFont>
    <p:embeddedFont>
      <p:font typeface="DM Sans Bold" panose="020B0604020202020204" charset="-18"/>
      <p:regular r:id="rId19"/>
    </p:embeddedFont>
    <p:embeddedFont>
      <p:font typeface="Gaegu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8" d="100"/>
          <a:sy n="48" d="100"/>
        </p:scale>
        <p:origin x="417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10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57.svg"/><Relationship Id="rId5" Type="http://schemas.openxmlformats.org/officeDocument/2006/relationships/image" Target="../media/image9.svg"/><Relationship Id="rId10" Type="http://schemas.openxmlformats.org/officeDocument/2006/relationships/image" Target="../media/image44.png"/><Relationship Id="rId4" Type="http://schemas.openxmlformats.org/officeDocument/2006/relationships/image" Target="../media/image6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1.svg"/><Relationship Id="rId17" Type="http://schemas.openxmlformats.org/officeDocument/2006/relationships/image" Target="../media/image45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6.pn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3.svg"/><Relationship Id="rId5" Type="http://schemas.openxmlformats.org/officeDocument/2006/relationships/image" Target="../media/image9.sv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9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7.svg"/><Relationship Id="rId5" Type="http://schemas.openxmlformats.org/officeDocument/2006/relationships/image" Target="../media/image9.sv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37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26.png"/><Relationship Id="rId5" Type="http://schemas.openxmlformats.org/officeDocument/2006/relationships/image" Target="../media/image9.svg"/><Relationship Id="rId10" Type="http://schemas.openxmlformats.org/officeDocument/2006/relationships/image" Target="../media/image25.jpeg"/><Relationship Id="rId4" Type="http://schemas.openxmlformats.org/officeDocument/2006/relationships/image" Target="../media/image6.pn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2.jpeg"/><Relationship Id="rId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7.pn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36.png"/><Relationship Id="rId5" Type="http://schemas.openxmlformats.org/officeDocument/2006/relationships/image" Target="../media/image9.svg"/><Relationship Id="rId10" Type="http://schemas.openxmlformats.org/officeDocument/2006/relationships/image" Target="../media/image35.jpeg"/><Relationship Id="rId4" Type="http://schemas.openxmlformats.org/officeDocument/2006/relationships/image" Target="../media/image6.png"/><Relationship Id="rId9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image" Target="../media/image53.svg"/><Relationship Id="rId3" Type="http://schemas.openxmlformats.org/officeDocument/2006/relationships/image" Target="../media/image3.png"/><Relationship Id="rId7" Type="http://schemas.openxmlformats.org/officeDocument/2006/relationships/image" Target="../media/image5.svg"/><Relationship Id="rId12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40.png"/><Relationship Id="rId5" Type="http://schemas.openxmlformats.org/officeDocument/2006/relationships/image" Target="../media/image9.svg"/><Relationship Id="rId10" Type="http://schemas.openxmlformats.org/officeDocument/2006/relationships/image" Target="../media/image39.jpeg"/><Relationship Id="rId4" Type="http://schemas.openxmlformats.org/officeDocument/2006/relationships/image" Target="../media/image6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51792" y="1116053"/>
            <a:ext cx="16325218" cy="6842088"/>
            <a:chOff x="0" y="0"/>
            <a:chExt cx="21766957" cy="9122784"/>
          </a:xfrm>
        </p:grpSpPr>
        <p:sp>
          <p:nvSpPr>
            <p:cNvPr id="4" name="Freeform 4"/>
            <p:cNvSpPr/>
            <p:nvPr/>
          </p:nvSpPr>
          <p:spPr>
            <a:xfrm rot="92033">
              <a:off x="312706" y="488985"/>
              <a:ext cx="21346323" cy="8349592"/>
            </a:xfrm>
            <a:custGeom>
              <a:avLst/>
              <a:gdLst/>
              <a:ahLst/>
              <a:cxnLst/>
              <a:rect l="l" t="t" r="r" b="b"/>
              <a:pathLst>
                <a:path w="21346323" h="8349592">
                  <a:moveTo>
                    <a:pt x="0" y="0"/>
                  </a:moveTo>
                  <a:lnTo>
                    <a:pt x="21346323" y="0"/>
                  </a:lnTo>
                  <a:lnTo>
                    <a:pt x="21346323" y="8349592"/>
                  </a:lnTo>
                  <a:lnTo>
                    <a:pt x="0" y="8349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107928" y="284207"/>
              <a:ext cx="21346323" cy="8349592"/>
            </a:xfrm>
            <a:custGeom>
              <a:avLst/>
              <a:gdLst/>
              <a:ahLst/>
              <a:cxnLst/>
              <a:rect l="l" t="t" r="r" b="b"/>
              <a:pathLst>
                <a:path w="21346323" h="8349592">
                  <a:moveTo>
                    <a:pt x="0" y="0"/>
                  </a:moveTo>
                  <a:lnTo>
                    <a:pt x="21346323" y="0"/>
                  </a:lnTo>
                  <a:lnTo>
                    <a:pt x="21346323" y="8349592"/>
                  </a:lnTo>
                  <a:lnTo>
                    <a:pt x="0" y="8349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223495" y="4444462"/>
            <a:ext cx="14035941" cy="1574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85"/>
              </a:lnSpc>
            </a:pPr>
            <a:r>
              <a:rPr lang="en-US" sz="4300" spc="-258">
                <a:solidFill>
                  <a:srgbClr val="000000"/>
                </a:solidFill>
                <a:latin typeface="DM Sans"/>
              </a:rPr>
              <a:t>“DOBRY KLIMAT DLA REGIONU- DZIAŁANIA PRAKTYCZNE </a:t>
            </a:r>
          </a:p>
          <a:p>
            <a:pPr algn="ctr">
              <a:lnSpc>
                <a:spcPts val="4085"/>
              </a:lnSpc>
            </a:pPr>
            <a:r>
              <a:rPr lang="en-US" sz="4300" spc="-258">
                <a:solidFill>
                  <a:srgbClr val="000000"/>
                </a:solidFill>
                <a:latin typeface="DM Sans"/>
              </a:rPr>
              <a:t>DLA SZKÓŁ I MIESZKAŃCÓW DOLNEGO ŚLĄSKA  </a:t>
            </a:r>
          </a:p>
          <a:p>
            <a:pPr algn="ctr">
              <a:lnSpc>
                <a:spcPts val="4085"/>
              </a:lnSpc>
            </a:pPr>
            <a:r>
              <a:rPr lang="en-US" sz="4300" spc="-258">
                <a:solidFill>
                  <a:srgbClr val="000000"/>
                </a:solidFill>
                <a:latin typeface="DM Sans"/>
              </a:rPr>
              <a:t>W ZAKRESIE ŁAGODZENIA ZMIAN KLIMATU”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470077" y="2973001"/>
            <a:ext cx="10934001" cy="1071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2"/>
              </a:lnSpc>
            </a:pPr>
            <a:r>
              <a:rPr lang="en-US" sz="7045" spc="-436">
                <a:solidFill>
                  <a:srgbClr val="000000"/>
                </a:solidFill>
                <a:latin typeface="Gaegu Bold"/>
              </a:rPr>
              <a:t>Sprawozdanie z realizacji projektu</a:t>
            </a:r>
          </a:p>
        </p:txBody>
      </p:sp>
      <p:sp>
        <p:nvSpPr>
          <p:cNvPr id="8" name="Freeform 8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275443">
            <a:off x="164988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777540" y="585302"/>
            <a:ext cx="3899564" cy="2992916"/>
          </a:xfrm>
          <a:custGeom>
            <a:avLst/>
            <a:gdLst/>
            <a:ahLst/>
            <a:cxnLst/>
            <a:rect l="l" t="t" r="r" b="b"/>
            <a:pathLst>
              <a:path w="3899564" h="2992916">
                <a:moveTo>
                  <a:pt x="0" y="0"/>
                </a:moveTo>
                <a:lnTo>
                  <a:pt x="3899565" y="0"/>
                </a:lnTo>
                <a:lnTo>
                  <a:pt x="3899565" y="2992915"/>
                </a:lnTo>
                <a:lnTo>
                  <a:pt x="0" y="29929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4057876" flipH="1">
            <a:off x="5782821" y="-209763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03297" y="5195361"/>
            <a:ext cx="3497482" cy="3577444"/>
          </a:xfrm>
          <a:custGeom>
            <a:avLst/>
            <a:gdLst/>
            <a:ahLst/>
            <a:cxnLst/>
            <a:rect l="l" t="t" r="r" b="b"/>
            <a:pathLst>
              <a:path w="3497482" h="3577444">
                <a:moveTo>
                  <a:pt x="0" y="0"/>
                </a:moveTo>
                <a:lnTo>
                  <a:pt x="3497482" y="0"/>
                </a:lnTo>
                <a:lnTo>
                  <a:pt x="3497482" y="3577444"/>
                </a:lnTo>
                <a:lnTo>
                  <a:pt x="0" y="357744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223495" y="9353550"/>
            <a:ext cx="14981812" cy="461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661" spc="-190">
                <a:solidFill>
                  <a:srgbClr val="FFFFFF"/>
                </a:solidFill>
                <a:latin typeface="DM Sans Bold"/>
              </a:rPr>
              <a:t>Zespół Szkół im. Narodów Zjednoczonej Europy w Polkowicach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45351" y="8600902"/>
            <a:ext cx="17797298" cy="1314795"/>
          </a:xfrm>
          <a:custGeom>
            <a:avLst/>
            <a:gdLst/>
            <a:ahLst/>
            <a:cxnLst/>
            <a:rect l="l" t="t" r="r" b="b"/>
            <a:pathLst>
              <a:path w="17797298" h="1314795">
                <a:moveTo>
                  <a:pt x="0" y="0"/>
                </a:moveTo>
                <a:lnTo>
                  <a:pt x="17797298" y="0"/>
                </a:lnTo>
                <a:lnTo>
                  <a:pt x="17797298" y="1314796"/>
                </a:lnTo>
                <a:lnTo>
                  <a:pt x="0" y="13147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92" t="-364833" b="-13572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237331" y="555734"/>
            <a:ext cx="9741441" cy="7627178"/>
          </a:xfrm>
          <a:custGeom>
            <a:avLst/>
            <a:gdLst/>
            <a:ahLst/>
            <a:cxnLst/>
            <a:rect l="l" t="t" r="r" b="b"/>
            <a:pathLst>
              <a:path w="9741441" h="7627178">
                <a:moveTo>
                  <a:pt x="0" y="0"/>
                </a:moveTo>
                <a:lnTo>
                  <a:pt x="9741441" y="0"/>
                </a:lnTo>
                <a:lnTo>
                  <a:pt x="9741441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197" r="-219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271505" y="8421032"/>
            <a:ext cx="1771144" cy="1674536"/>
          </a:xfrm>
          <a:custGeom>
            <a:avLst/>
            <a:gdLst/>
            <a:ahLst/>
            <a:cxnLst/>
            <a:rect l="l" t="t" r="r" b="b"/>
            <a:pathLst>
              <a:path w="1771144" h="1674536">
                <a:moveTo>
                  <a:pt x="0" y="0"/>
                </a:moveTo>
                <a:lnTo>
                  <a:pt x="1771144" y="0"/>
                </a:lnTo>
                <a:lnTo>
                  <a:pt x="1771144" y="1674536"/>
                </a:lnTo>
                <a:lnTo>
                  <a:pt x="0" y="16745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-413135" y="8705677"/>
            <a:ext cx="18190036" cy="116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676" spc="-313">
                <a:solidFill>
                  <a:srgbClr val="000000"/>
                </a:solidFill>
                <a:latin typeface="Anonymous Pro Bold"/>
              </a:rPr>
              <a:t>Efekt końcowy: </a:t>
            </a:r>
          </a:p>
          <a:p>
            <a:pPr algn="ctr">
              <a:lnSpc>
                <a:spcPts val="4442"/>
              </a:lnSpc>
            </a:pPr>
            <a:r>
              <a:rPr lang="en-US" sz="4676" spc="-313">
                <a:solidFill>
                  <a:srgbClr val="000000"/>
                </a:solidFill>
                <a:latin typeface="Anonymous Pro Bold"/>
              </a:rPr>
              <a:t>Bioróżnorodna rabata edukacyjna sprzyjająca zapylaczom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996760" y="1967159"/>
            <a:ext cx="14294480" cy="5990982"/>
            <a:chOff x="0" y="0"/>
            <a:chExt cx="19059306" cy="7987976"/>
          </a:xfrm>
        </p:grpSpPr>
        <p:sp>
          <p:nvSpPr>
            <p:cNvPr id="4" name="Freeform 4"/>
            <p:cNvSpPr/>
            <p:nvPr/>
          </p:nvSpPr>
          <p:spPr>
            <a:xfrm rot="92033">
              <a:off x="273808" y="428159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0000"/>
              </a:blip>
              <a:stretch>
                <a:fillRect l="-1056" t="-10951" r="-1056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 rot="92033">
              <a:off x="94502" y="248853"/>
              <a:ext cx="18690996" cy="7310963"/>
            </a:xfrm>
            <a:custGeom>
              <a:avLst/>
              <a:gdLst/>
              <a:ahLst/>
              <a:cxnLst/>
              <a:rect l="l" t="t" r="r" b="b"/>
              <a:pathLst>
                <a:path w="18690996" h="7310963">
                  <a:moveTo>
                    <a:pt x="0" y="0"/>
                  </a:moveTo>
                  <a:lnTo>
                    <a:pt x="18690996" y="0"/>
                  </a:lnTo>
                  <a:lnTo>
                    <a:pt x="18690996" y="7310964"/>
                  </a:lnTo>
                  <a:lnTo>
                    <a:pt x="0" y="7310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56" t="-10951" r="-105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996760" y="3699000"/>
            <a:ext cx="14035941" cy="1844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2"/>
              </a:lnSpc>
            </a:pPr>
            <a:r>
              <a:rPr lang="en-US" sz="5002" spc="-300">
                <a:solidFill>
                  <a:srgbClr val="000000"/>
                </a:solidFill>
                <a:latin typeface="Anonymous Pro Bold"/>
              </a:rPr>
              <a:t>Dziękujemy </a:t>
            </a:r>
          </a:p>
          <a:p>
            <a:pPr algn="ctr">
              <a:lnSpc>
                <a:spcPts val="4752"/>
              </a:lnSpc>
            </a:pPr>
            <a:r>
              <a:rPr lang="en-US" sz="5002" spc="-300">
                <a:solidFill>
                  <a:srgbClr val="000000"/>
                </a:solidFill>
                <a:latin typeface="Anonymous Pro Bold"/>
              </a:rPr>
              <a:t>za możliwość wzięcia udziału</a:t>
            </a:r>
          </a:p>
          <a:p>
            <a:pPr algn="ctr">
              <a:lnSpc>
                <a:spcPts val="4752"/>
              </a:lnSpc>
            </a:pPr>
            <a:r>
              <a:rPr lang="en-US" sz="5002" spc="-300">
                <a:solidFill>
                  <a:srgbClr val="000000"/>
                </a:solidFill>
                <a:latin typeface="Anonymous Pro Bold"/>
              </a:rPr>
              <a:t> w projekcie</a:t>
            </a:r>
          </a:p>
        </p:txBody>
      </p:sp>
      <p:sp>
        <p:nvSpPr>
          <p:cNvPr id="7" name="Freeform 7"/>
          <p:cNvSpPr/>
          <p:nvPr/>
        </p:nvSpPr>
        <p:spPr>
          <a:xfrm rot="-1051246">
            <a:off x="-2552417" y="-2884738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700000">
            <a:off x="10542936" y="940005"/>
            <a:ext cx="1103359" cy="1581877"/>
          </a:xfrm>
          <a:custGeom>
            <a:avLst/>
            <a:gdLst/>
            <a:ahLst/>
            <a:cxnLst/>
            <a:rect l="l" t="t" r="r" b="b"/>
            <a:pathLst>
              <a:path w="1103359" h="1581877">
                <a:moveTo>
                  <a:pt x="0" y="0"/>
                </a:moveTo>
                <a:lnTo>
                  <a:pt x="1103360" y="0"/>
                </a:lnTo>
                <a:lnTo>
                  <a:pt x="1103360" y="1581877"/>
                </a:lnTo>
                <a:lnTo>
                  <a:pt x="0" y="15818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275443">
            <a:off x="2211959" y="2969126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7" y="0"/>
                </a:lnTo>
                <a:lnTo>
                  <a:pt x="1337327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5488621">
            <a:off x="14068292" y="5900049"/>
            <a:ext cx="2174492" cy="3388019"/>
          </a:xfrm>
          <a:custGeom>
            <a:avLst/>
            <a:gdLst/>
            <a:ahLst/>
            <a:cxnLst/>
            <a:rect l="l" t="t" r="r" b="b"/>
            <a:pathLst>
              <a:path w="2174492" h="3388019">
                <a:moveTo>
                  <a:pt x="0" y="0"/>
                </a:moveTo>
                <a:lnTo>
                  <a:pt x="2174492" y="0"/>
                </a:lnTo>
                <a:lnTo>
                  <a:pt x="2174492" y="3388019"/>
                </a:lnTo>
                <a:lnTo>
                  <a:pt x="0" y="33880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592704" y="1028700"/>
            <a:ext cx="5125668" cy="3933950"/>
          </a:xfrm>
          <a:custGeom>
            <a:avLst/>
            <a:gdLst/>
            <a:ahLst/>
            <a:cxnLst/>
            <a:rect l="l" t="t" r="r" b="b"/>
            <a:pathLst>
              <a:path w="5125668" h="3933950">
                <a:moveTo>
                  <a:pt x="0" y="0"/>
                </a:moveTo>
                <a:lnTo>
                  <a:pt x="5125668" y="0"/>
                </a:lnTo>
                <a:lnTo>
                  <a:pt x="5125668" y="3933950"/>
                </a:lnTo>
                <a:lnTo>
                  <a:pt x="0" y="39339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4057876" flipH="1">
            <a:off x="5812381" y="445640"/>
            <a:ext cx="1394952" cy="2759798"/>
          </a:xfrm>
          <a:custGeom>
            <a:avLst/>
            <a:gdLst/>
            <a:ahLst/>
            <a:cxnLst/>
            <a:rect l="l" t="t" r="r" b="b"/>
            <a:pathLst>
              <a:path w="1394952" h="2759798">
                <a:moveTo>
                  <a:pt x="1394952" y="0"/>
                </a:moveTo>
                <a:lnTo>
                  <a:pt x="0" y="0"/>
                </a:lnTo>
                <a:lnTo>
                  <a:pt x="0" y="2759798"/>
                </a:lnTo>
                <a:lnTo>
                  <a:pt x="1394952" y="2759798"/>
                </a:lnTo>
                <a:lnTo>
                  <a:pt x="1394952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1246">
            <a:off x="15805535" y="8247789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1295611" y="3795662"/>
            <a:ext cx="6006561" cy="6014078"/>
          </a:xfrm>
          <a:custGeom>
            <a:avLst/>
            <a:gdLst/>
            <a:ahLst/>
            <a:cxnLst/>
            <a:rect l="l" t="t" r="r" b="b"/>
            <a:pathLst>
              <a:path w="6006561" h="6014078">
                <a:moveTo>
                  <a:pt x="0" y="0"/>
                </a:moveTo>
                <a:lnTo>
                  <a:pt x="6006561" y="0"/>
                </a:lnTo>
                <a:lnTo>
                  <a:pt x="6006561" y="6014078"/>
                </a:lnTo>
                <a:lnTo>
                  <a:pt x="0" y="601407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445280" y="6318528"/>
            <a:ext cx="6083300" cy="86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1"/>
              </a:lnSpc>
              <a:spcBef>
                <a:spcPct val="0"/>
              </a:spcBef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Klasy: 1b, 2b, 3a LO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833237" y="1028700"/>
            <a:ext cx="9426063" cy="7072265"/>
          </a:xfrm>
          <a:custGeom>
            <a:avLst/>
            <a:gdLst/>
            <a:ahLst/>
            <a:cxnLst/>
            <a:rect l="l" t="t" r="r" b="b"/>
            <a:pathLst>
              <a:path w="9426063" h="7072265">
                <a:moveTo>
                  <a:pt x="0" y="0"/>
                </a:moveTo>
                <a:lnTo>
                  <a:pt x="9426063" y="0"/>
                </a:lnTo>
                <a:lnTo>
                  <a:pt x="9426063" y="7072265"/>
                </a:lnTo>
                <a:lnTo>
                  <a:pt x="0" y="70722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19252" y="1028700"/>
            <a:ext cx="6993384" cy="7072265"/>
          </a:xfrm>
          <a:custGeom>
            <a:avLst/>
            <a:gdLst/>
            <a:ahLst/>
            <a:cxnLst/>
            <a:rect l="l" t="t" r="r" b="b"/>
            <a:pathLst>
              <a:path w="6993384" h="7072265">
                <a:moveTo>
                  <a:pt x="0" y="0"/>
                </a:moveTo>
                <a:lnTo>
                  <a:pt x="6993383" y="0"/>
                </a:lnTo>
                <a:lnTo>
                  <a:pt x="6993383" y="7072265"/>
                </a:lnTo>
                <a:lnTo>
                  <a:pt x="0" y="70722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20375" b="-1141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Teren szkolnego patio przed realizacją projektu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06689" y="762657"/>
            <a:ext cx="5779504" cy="7627178"/>
          </a:xfrm>
          <a:custGeom>
            <a:avLst/>
            <a:gdLst/>
            <a:ahLst/>
            <a:cxnLst/>
            <a:rect l="l" t="t" r="r" b="b"/>
            <a:pathLst>
              <a:path w="5779504" h="7627178">
                <a:moveTo>
                  <a:pt x="0" y="0"/>
                </a:moveTo>
                <a:lnTo>
                  <a:pt x="5779504" y="0"/>
                </a:lnTo>
                <a:lnTo>
                  <a:pt x="5779504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16" b="-516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29193" y="762657"/>
            <a:ext cx="5579420" cy="7627178"/>
          </a:xfrm>
          <a:custGeom>
            <a:avLst/>
            <a:gdLst/>
            <a:ahLst/>
            <a:cxnLst/>
            <a:rect l="l" t="t" r="r" b="b"/>
            <a:pathLst>
              <a:path w="5579420" h="7627178">
                <a:moveTo>
                  <a:pt x="0" y="0"/>
                </a:moveTo>
                <a:lnTo>
                  <a:pt x="5579420" y="0"/>
                </a:lnTo>
                <a:lnTo>
                  <a:pt x="5579420" y="7627177"/>
                </a:lnTo>
                <a:lnTo>
                  <a:pt x="0" y="76271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624" t="-535" b="-53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108139" y="7735537"/>
            <a:ext cx="990374" cy="2149519"/>
          </a:xfrm>
          <a:custGeom>
            <a:avLst/>
            <a:gdLst/>
            <a:ahLst/>
            <a:cxnLst/>
            <a:rect l="l" t="t" r="r" b="b"/>
            <a:pathLst>
              <a:path w="990374" h="2149519">
                <a:moveTo>
                  <a:pt x="0" y="0"/>
                </a:moveTo>
                <a:lnTo>
                  <a:pt x="990373" y="0"/>
                </a:lnTo>
                <a:lnTo>
                  <a:pt x="990373" y="2149519"/>
                </a:lnTo>
                <a:lnTo>
                  <a:pt x="0" y="2149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Przygotowanie terenu do nasadzeń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827385"/>
            <a:ext cx="9298036" cy="7306081"/>
          </a:xfrm>
          <a:custGeom>
            <a:avLst/>
            <a:gdLst/>
            <a:ahLst/>
            <a:cxnLst/>
            <a:rect l="l" t="t" r="r" b="b"/>
            <a:pathLst>
              <a:path w="9298036" h="7306081">
                <a:moveTo>
                  <a:pt x="0" y="0"/>
                </a:moveTo>
                <a:lnTo>
                  <a:pt x="9298036" y="0"/>
                </a:lnTo>
                <a:lnTo>
                  <a:pt x="9298036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76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930438" y="827385"/>
            <a:ext cx="6093024" cy="7306081"/>
          </a:xfrm>
          <a:custGeom>
            <a:avLst/>
            <a:gdLst/>
            <a:ahLst/>
            <a:cxnLst/>
            <a:rect l="l" t="t" r="r" b="b"/>
            <a:pathLst>
              <a:path w="6093024" h="7306081">
                <a:moveTo>
                  <a:pt x="0" y="0"/>
                </a:moveTo>
                <a:lnTo>
                  <a:pt x="6093025" y="0"/>
                </a:lnTo>
                <a:lnTo>
                  <a:pt x="6093025" y="7306081"/>
                </a:lnTo>
                <a:lnTo>
                  <a:pt x="0" y="73060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7938" b="-325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233190" y="8412270"/>
            <a:ext cx="1487522" cy="1476704"/>
          </a:xfrm>
          <a:custGeom>
            <a:avLst/>
            <a:gdLst/>
            <a:ahLst/>
            <a:cxnLst/>
            <a:rect l="l" t="t" r="r" b="b"/>
            <a:pathLst>
              <a:path w="1487522" h="1476704">
                <a:moveTo>
                  <a:pt x="0" y="0"/>
                </a:moveTo>
                <a:lnTo>
                  <a:pt x="1487522" y="0"/>
                </a:lnTo>
                <a:lnTo>
                  <a:pt x="1487522" y="1476704"/>
                </a:lnTo>
                <a:lnTo>
                  <a:pt x="0" y="14767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314691" y="8600448"/>
            <a:ext cx="1403023" cy="1498374"/>
          </a:xfrm>
          <a:custGeom>
            <a:avLst/>
            <a:gdLst/>
            <a:ahLst/>
            <a:cxnLst/>
            <a:rect l="l" t="t" r="r" b="b"/>
            <a:pathLst>
              <a:path w="1403023" h="1498374">
                <a:moveTo>
                  <a:pt x="0" y="0"/>
                </a:moveTo>
                <a:lnTo>
                  <a:pt x="1403024" y="0"/>
                </a:lnTo>
                <a:lnTo>
                  <a:pt x="1403024" y="1498374"/>
                </a:lnTo>
                <a:lnTo>
                  <a:pt x="0" y="14983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Przygotowanie podłoża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97558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72688" y="8533241"/>
            <a:ext cx="1545026" cy="1632789"/>
          </a:xfrm>
          <a:custGeom>
            <a:avLst/>
            <a:gdLst/>
            <a:ahLst/>
            <a:cxnLst/>
            <a:rect l="l" t="t" r="r" b="b"/>
            <a:pathLst>
              <a:path w="1545026" h="1632789">
                <a:moveTo>
                  <a:pt x="0" y="0"/>
                </a:moveTo>
                <a:lnTo>
                  <a:pt x="1545027" y="0"/>
                </a:lnTo>
                <a:lnTo>
                  <a:pt x="1545027" y="1632788"/>
                </a:lnTo>
                <a:lnTo>
                  <a:pt x="0" y="163278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71837" y="555734"/>
            <a:ext cx="7625088" cy="7627178"/>
          </a:xfrm>
          <a:custGeom>
            <a:avLst/>
            <a:gdLst/>
            <a:ahLst/>
            <a:cxnLst/>
            <a:rect l="l" t="t" r="r" b="b"/>
            <a:pathLst>
              <a:path w="7625088" h="7627178">
                <a:moveTo>
                  <a:pt x="0" y="0"/>
                </a:moveTo>
                <a:lnTo>
                  <a:pt x="7625089" y="0"/>
                </a:lnTo>
                <a:lnTo>
                  <a:pt x="7625089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6719" r="-16719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Pobranie próbek gleby do analizy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9252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3808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4" y="0"/>
                </a:lnTo>
                <a:lnTo>
                  <a:pt x="572038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1842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01666" y="8263902"/>
            <a:ext cx="1986199" cy="1625072"/>
          </a:xfrm>
          <a:custGeom>
            <a:avLst/>
            <a:gdLst/>
            <a:ahLst/>
            <a:cxnLst/>
            <a:rect l="l" t="t" r="r" b="b"/>
            <a:pathLst>
              <a:path w="1986199" h="1625072">
                <a:moveTo>
                  <a:pt x="0" y="0"/>
                </a:moveTo>
                <a:lnTo>
                  <a:pt x="1986198" y="0"/>
                </a:lnTo>
                <a:lnTo>
                  <a:pt x="1986198" y="1625072"/>
                </a:lnTo>
                <a:lnTo>
                  <a:pt x="0" y="162507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Sadzenie roślin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81080" y="1381010"/>
            <a:ext cx="13667198" cy="1949337"/>
          </a:xfrm>
          <a:custGeom>
            <a:avLst/>
            <a:gdLst/>
            <a:ahLst/>
            <a:cxnLst/>
            <a:rect l="l" t="t" r="r" b="b"/>
            <a:pathLst>
              <a:path w="13667198" h="1949337">
                <a:moveTo>
                  <a:pt x="0" y="0"/>
                </a:moveTo>
                <a:lnTo>
                  <a:pt x="13667197" y="0"/>
                </a:lnTo>
                <a:lnTo>
                  <a:pt x="13667197" y="1949338"/>
                </a:lnTo>
                <a:lnTo>
                  <a:pt x="0" y="194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6660" b="-61316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142597" y="1712534"/>
            <a:ext cx="11546963" cy="1120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spc="-331">
                <a:solidFill>
                  <a:srgbClr val="000000"/>
                </a:solidFill>
                <a:latin typeface="Anonymous Pro Bold"/>
              </a:rPr>
              <a:t>Gatunki wybrane do nasadzeń</a:t>
            </a:r>
          </a:p>
        </p:txBody>
      </p:sp>
      <p:sp>
        <p:nvSpPr>
          <p:cNvPr id="5" name="Freeform 5"/>
          <p:cNvSpPr/>
          <p:nvPr/>
        </p:nvSpPr>
        <p:spPr>
          <a:xfrm rot="-10669463">
            <a:off x="16011472" y="2006014"/>
            <a:ext cx="1801268" cy="1654558"/>
          </a:xfrm>
          <a:custGeom>
            <a:avLst/>
            <a:gdLst/>
            <a:ahLst/>
            <a:cxnLst/>
            <a:rect l="l" t="t" r="r" b="b"/>
            <a:pathLst>
              <a:path w="1801268" h="1654558">
                <a:moveTo>
                  <a:pt x="0" y="0"/>
                </a:moveTo>
                <a:lnTo>
                  <a:pt x="1801267" y="0"/>
                </a:lnTo>
                <a:lnTo>
                  <a:pt x="1801267" y="1654558"/>
                </a:lnTo>
                <a:lnTo>
                  <a:pt x="0" y="16545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727943">
            <a:off x="13550593" y="801818"/>
            <a:ext cx="2197136" cy="1158385"/>
          </a:xfrm>
          <a:custGeom>
            <a:avLst/>
            <a:gdLst/>
            <a:ahLst/>
            <a:cxnLst/>
            <a:rect l="l" t="t" r="r" b="b"/>
            <a:pathLst>
              <a:path w="2197136" h="1158385">
                <a:moveTo>
                  <a:pt x="0" y="0"/>
                </a:moveTo>
                <a:lnTo>
                  <a:pt x="2197135" y="0"/>
                </a:lnTo>
                <a:lnTo>
                  <a:pt x="2197135" y="1158385"/>
                </a:lnTo>
                <a:lnTo>
                  <a:pt x="0" y="11583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2686917" y="4419525"/>
            <a:ext cx="13138165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8" name="Group 8"/>
          <p:cNvGrpSpPr/>
          <p:nvPr/>
        </p:nvGrpSpPr>
        <p:grpSpPr>
          <a:xfrm>
            <a:off x="2530794" y="3967552"/>
            <a:ext cx="801115" cy="80111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799586" y="3967552"/>
            <a:ext cx="801115" cy="80111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849046" y="4070383"/>
            <a:ext cx="801115" cy="801115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023967" y="4018968"/>
            <a:ext cx="801115" cy="801115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9444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28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981930">
            <a:off x="-2552417" y="-2582795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4" y="0"/>
                </a:lnTo>
                <a:lnTo>
                  <a:pt x="5104834" y="5104835"/>
                </a:lnTo>
                <a:lnTo>
                  <a:pt x="0" y="51048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23349" y="6144037"/>
            <a:ext cx="3721201" cy="3575280"/>
          </a:xfrm>
          <a:custGeom>
            <a:avLst/>
            <a:gdLst/>
            <a:ahLst/>
            <a:cxnLst/>
            <a:rect l="l" t="t" r="r" b="b"/>
            <a:pathLst>
              <a:path w="3721201" h="3575280">
                <a:moveTo>
                  <a:pt x="0" y="0"/>
                </a:moveTo>
                <a:lnTo>
                  <a:pt x="3721201" y="0"/>
                </a:lnTo>
                <a:lnTo>
                  <a:pt x="3721201" y="3575280"/>
                </a:lnTo>
                <a:lnTo>
                  <a:pt x="0" y="3575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5093" r="-61961" b="-38032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5294235" y="6173584"/>
            <a:ext cx="3621844" cy="3545733"/>
          </a:xfrm>
          <a:custGeom>
            <a:avLst/>
            <a:gdLst/>
            <a:ahLst/>
            <a:cxnLst/>
            <a:rect l="l" t="t" r="r" b="b"/>
            <a:pathLst>
              <a:path w="3621844" h="3545733">
                <a:moveTo>
                  <a:pt x="0" y="0"/>
                </a:moveTo>
                <a:lnTo>
                  <a:pt x="3621843" y="0"/>
                </a:lnTo>
                <a:lnTo>
                  <a:pt x="3621843" y="3545733"/>
                </a:lnTo>
                <a:lnTo>
                  <a:pt x="0" y="354573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0354" r="-10177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432672" y="6173584"/>
            <a:ext cx="3646707" cy="3545733"/>
          </a:xfrm>
          <a:custGeom>
            <a:avLst/>
            <a:gdLst/>
            <a:ahLst/>
            <a:cxnLst/>
            <a:rect l="l" t="t" r="r" b="b"/>
            <a:pathLst>
              <a:path w="3646707" h="3545733">
                <a:moveTo>
                  <a:pt x="0" y="0"/>
                </a:moveTo>
                <a:lnTo>
                  <a:pt x="3646707" y="0"/>
                </a:lnTo>
                <a:lnTo>
                  <a:pt x="3646707" y="3545733"/>
                </a:lnTo>
                <a:lnTo>
                  <a:pt x="0" y="354573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847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683933" y="6173584"/>
            <a:ext cx="3575367" cy="3545733"/>
          </a:xfrm>
          <a:custGeom>
            <a:avLst/>
            <a:gdLst/>
            <a:ahLst/>
            <a:cxnLst/>
            <a:rect l="l" t="t" r="r" b="b"/>
            <a:pathLst>
              <a:path w="3575367" h="3545733">
                <a:moveTo>
                  <a:pt x="0" y="0"/>
                </a:moveTo>
                <a:lnTo>
                  <a:pt x="3575367" y="0"/>
                </a:lnTo>
                <a:lnTo>
                  <a:pt x="3575367" y="3545733"/>
                </a:lnTo>
                <a:lnTo>
                  <a:pt x="0" y="354573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r="-18232" b="-19221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028700" y="5004848"/>
            <a:ext cx="3815850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5099" u="sng" spc="-305">
                <a:solidFill>
                  <a:srgbClr val="000000"/>
                </a:solidFill>
                <a:latin typeface="Anonymous Pro Bold"/>
              </a:rPr>
              <a:t>lawenda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14679" y="5004848"/>
            <a:ext cx="3664701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5099" u="sng" spc="-305">
                <a:solidFill>
                  <a:srgbClr val="000000"/>
                </a:solidFill>
                <a:latin typeface="Anonymous Pro Bold"/>
              </a:rPr>
              <a:t>kocimiętka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128677" y="5015345"/>
            <a:ext cx="4001874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5099" u="sng" spc="-305">
                <a:solidFill>
                  <a:srgbClr val="000000"/>
                </a:solidFill>
                <a:latin typeface="Anonymous Pro Bold"/>
              </a:rPr>
              <a:t>szałwia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04974" y="5004848"/>
            <a:ext cx="3554326" cy="6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9"/>
              </a:lnSpc>
            </a:pPr>
            <a:r>
              <a:rPr lang="en-US" sz="5099" u="sng" spc="-305">
                <a:solidFill>
                  <a:srgbClr val="000000"/>
                </a:solidFill>
                <a:latin typeface="Anonymous Pro Bold"/>
              </a:rPr>
              <a:t>trzmielina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9252" y="8810296"/>
            <a:ext cx="16704211" cy="1078677"/>
          </a:xfrm>
          <a:custGeom>
            <a:avLst/>
            <a:gdLst/>
            <a:ahLst/>
            <a:cxnLst/>
            <a:rect l="l" t="t" r="r" b="b"/>
            <a:pathLst>
              <a:path w="16704211" h="1078677">
                <a:moveTo>
                  <a:pt x="0" y="0"/>
                </a:moveTo>
                <a:lnTo>
                  <a:pt x="16704211" y="0"/>
                </a:lnTo>
                <a:lnTo>
                  <a:pt x="16704211" y="1078678"/>
                </a:lnTo>
                <a:lnTo>
                  <a:pt x="0" y="1078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6143" b="-142003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775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3808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4" y="0"/>
                </a:lnTo>
                <a:lnTo>
                  <a:pt x="572038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1842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207503" y="8384686"/>
            <a:ext cx="1414030" cy="1504287"/>
          </a:xfrm>
          <a:custGeom>
            <a:avLst/>
            <a:gdLst/>
            <a:ahLst/>
            <a:cxnLst/>
            <a:rect l="l" t="t" r="r" b="b"/>
            <a:pathLst>
              <a:path w="1414030" h="1504287">
                <a:moveTo>
                  <a:pt x="0" y="0"/>
                </a:moveTo>
                <a:lnTo>
                  <a:pt x="1414030" y="0"/>
                </a:lnTo>
                <a:lnTo>
                  <a:pt x="1414030" y="1504288"/>
                </a:lnTo>
                <a:lnTo>
                  <a:pt x="0" y="1504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7046" y="9084504"/>
            <a:ext cx="15670898" cy="644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</a:pPr>
            <a:r>
              <a:rPr lang="en-US" sz="5001" spc="-335">
                <a:solidFill>
                  <a:srgbClr val="000000"/>
                </a:solidFill>
                <a:latin typeface="Anonymous Pro Bold"/>
              </a:rPr>
              <a:t>Porządki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67" t="-10431" r="-2216" b="-1306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775" y="8622973"/>
            <a:ext cx="16943525" cy="1270654"/>
          </a:xfrm>
          <a:custGeom>
            <a:avLst/>
            <a:gdLst/>
            <a:ahLst/>
            <a:cxnLst/>
            <a:rect l="l" t="t" r="r" b="b"/>
            <a:pathLst>
              <a:path w="16943525" h="1270654">
                <a:moveTo>
                  <a:pt x="0" y="0"/>
                </a:moveTo>
                <a:lnTo>
                  <a:pt x="16943525" y="0"/>
                </a:lnTo>
                <a:lnTo>
                  <a:pt x="16943525" y="1270654"/>
                </a:lnTo>
                <a:lnTo>
                  <a:pt x="0" y="1270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4805" b="-121909"/>
            </a:stretch>
          </a:blipFill>
        </p:spPr>
      </p:sp>
      <p:sp>
        <p:nvSpPr>
          <p:cNvPr id="4" name="Freeform 4"/>
          <p:cNvSpPr/>
          <p:nvPr/>
        </p:nvSpPr>
        <p:spPr>
          <a:xfrm rot="4050216">
            <a:off x="16800748" y="-53357"/>
            <a:ext cx="1337326" cy="1218183"/>
          </a:xfrm>
          <a:custGeom>
            <a:avLst/>
            <a:gdLst/>
            <a:ahLst/>
            <a:cxnLst/>
            <a:rect l="l" t="t" r="r" b="b"/>
            <a:pathLst>
              <a:path w="1337326" h="1218183">
                <a:moveTo>
                  <a:pt x="0" y="0"/>
                </a:moveTo>
                <a:lnTo>
                  <a:pt x="1337326" y="0"/>
                </a:lnTo>
                <a:lnTo>
                  <a:pt x="1337326" y="1218183"/>
                </a:lnTo>
                <a:lnTo>
                  <a:pt x="0" y="12181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700000">
            <a:off x="13165297" y="7734583"/>
            <a:ext cx="5104835" cy="5104835"/>
          </a:xfrm>
          <a:custGeom>
            <a:avLst/>
            <a:gdLst/>
            <a:ahLst/>
            <a:cxnLst/>
            <a:rect l="l" t="t" r="r" b="b"/>
            <a:pathLst>
              <a:path w="5104835" h="5104835">
                <a:moveTo>
                  <a:pt x="0" y="0"/>
                </a:moveTo>
                <a:lnTo>
                  <a:pt x="5104835" y="0"/>
                </a:lnTo>
                <a:lnTo>
                  <a:pt x="5104835" y="5104834"/>
                </a:lnTo>
                <a:lnTo>
                  <a:pt x="0" y="510483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15775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283808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4" y="0"/>
                </a:lnTo>
                <a:lnTo>
                  <a:pt x="5720384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251842" y="555734"/>
            <a:ext cx="5720383" cy="7627178"/>
          </a:xfrm>
          <a:custGeom>
            <a:avLst/>
            <a:gdLst/>
            <a:ahLst/>
            <a:cxnLst/>
            <a:rect l="l" t="t" r="r" b="b"/>
            <a:pathLst>
              <a:path w="5720383" h="7627178">
                <a:moveTo>
                  <a:pt x="0" y="0"/>
                </a:moveTo>
                <a:lnTo>
                  <a:pt x="5720383" y="0"/>
                </a:lnTo>
                <a:lnTo>
                  <a:pt x="5720383" y="7627178"/>
                </a:lnTo>
                <a:lnTo>
                  <a:pt x="0" y="762717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83214" y="8622973"/>
            <a:ext cx="2244893" cy="1664027"/>
          </a:xfrm>
          <a:custGeom>
            <a:avLst/>
            <a:gdLst/>
            <a:ahLst/>
            <a:cxnLst/>
            <a:rect l="l" t="t" r="r" b="b"/>
            <a:pathLst>
              <a:path w="2244893" h="1664027">
                <a:moveTo>
                  <a:pt x="0" y="0"/>
                </a:moveTo>
                <a:lnTo>
                  <a:pt x="2244893" y="0"/>
                </a:lnTo>
                <a:lnTo>
                  <a:pt x="2244893" y="1664027"/>
                </a:lnTo>
                <a:lnTo>
                  <a:pt x="0" y="16640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28700" y="8543915"/>
            <a:ext cx="1154700" cy="1202371"/>
          </a:xfrm>
          <a:custGeom>
            <a:avLst/>
            <a:gdLst/>
            <a:ahLst/>
            <a:cxnLst/>
            <a:rect l="l" t="t" r="r" b="b"/>
            <a:pathLst>
              <a:path w="1154700" h="1202371">
                <a:moveTo>
                  <a:pt x="0" y="0"/>
                </a:moveTo>
                <a:lnTo>
                  <a:pt x="1154700" y="0"/>
                </a:lnTo>
                <a:lnTo>
                  <a:pt x="1154700" y="1202371"/>
                </a:lnTo>
                <a:lnTo>
                  <a:pt x="0" y="1202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17584" y="8727748"/>
            <a:ext cx="14652832" cy="1165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2"/>
              </a:lnSpc>
            </a:pPr>
            <a:r>
              <a:rPr lang="en-US" sz="4676" spc="-313">
                <a:solidFill>
                  <a:srgbClr val="000000"/>
                </a:solidFill>
                <a:latin typeface="Anonymous Pro Bold"/>
              </a:rPr>
              <a:t>Ostatnie poprawki, podlewanie i odpowiednie umiejscowienie domków dla owadów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</Words>
  <Application>Microsoft Office PowerPoint</Application>
  <PresentationFormat>Niestandardowy</PresentationFormat>
  <Paragraphs>23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8" baseType="lpstr">
      <vt:lpstr>Anonymous Pro Bold</vt:lpstr>
      <vt:lpstr>Arial</vt:lpstr>
      <vt:lpstr>Calibri</vt:lpstr>
      <vt:lpstr>DM Sans</vt:lpstr>
      <vt:lpstr>DM Sans Bold</vt:lpstr>
      <vt:lpstr>Gaegu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projektu</dc:title>
  <dc:creator>Admin</dc:creator>
  <cp:lastModifiedBy>Admin</cp:lastModifiedBy>
  <cp:revision>2</cp:revision>
  <dcterms:created xsi:type="dcterms:W3CDTF">2006-08-16T00:00:00Z</dcterms:created>
  <dcterms:modified xsi:type="dcterms:W3CDTF">2024-05-14T14:21:43Z</dcterms:modified>
  <dc:identifier>DAGFNTgAiys</dc:identifier>
</cp:coreProperties>
</file>